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1" r:id="rId2"/>
    <p:sldId id="280" r:id="rId3"/>
    <p:sldId id="282" r:id="rId4"/>
    <p:sldId id="285" r:id="rId5"/>
    <p:sldId id="283" r:id="rId6"/>
    <p:sldId id="284" r:id="rId7"/>
    <p:sldId id="286" r:id="rId8"/>
    <p:sldId id="288" r:id="rId9"/>
    <p:sldId id="287" r:id="rId10"/>
    <p:sldId id="289" r:id="rId11"/>
    <p:sldId id="290" r:id="rId12"/>
    <p:sldId id="291" r:id="rId13"/>
    <p:sldId id="29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703" autoAdjust="0"/>
  </p:normalViewPr>
  <p:slideViewPr>
    <p:cSldViewPr snapToGrid="0">
      <p:cViewPr varScale="1">
        <p:scale>
          <a:sx n="97" d="100"/>
          <a:sy n="97" d="100"/>
        </p:scale>
        <p:origin x="10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06-07T13:51:30.687"/>
    </inkml:context>
    <inkml:brush xml:id="br0">
      <inkml:brushProperty name="width" value="0.05292" units="cm"/>
      <inkml:brushProperty name="height" value="0.05292" units="cm"/>
      <inkml:brushProperty name="color" value="#FF0000"/>
    </inkml:brush>
  </inkml:definitions>
  <inkml:trace contextRef="#ctx0" brushRef="#br0">653 300 0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3012B-8377-4BF9-A2A0-F441770DC598}"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122F0-EE83-43AF-9EB7-F15B8CAC2F26}" type="slidenum">
              <a:rPr lang="en-US" smtClean="0"/>
              <a:t>‹#›</a:t>
            </a:fld>
            <a:endParaRPr lang="en-US"/>
          </a:p>
        </p:txBody>
      </p:sp>
    </p:spTree>
    <p:extLst>
      <p:ext uri="{BB962C8B-B14F-4D97-AF65-F5344CB8AC3E}">
        <p14:creationId xmlns:p14="http://schemas.microsoft.com/office/powerpoint/2010/main" val="1035111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سخت افزار: اجزای فیزیکی کامپیوتر که قابل مشاهده و لمس کردنن، از اجزای مکانیکی و الکترومکانیکی تشکیل شدن</a:t>
            </a:r>
          </a:p>
          <a:p>
            <a:pPr algn="r" rtl="1"/>
            <a:endParaRPr lang="en-US" dirty="0"/>
          </a:p>
        </p:txBody>
      </p:sp>
      <p:sp>
        <p:nvSpPr>
          <p:cNvPr id="4" name="Slide Number Placeholder 3"/>
          <p:cNvSpPr>
            <a:spLocks noGrp="1"/>
          </p:cNvSpPr>
          <p:nvPr>
            <p:ph type="sldNum" sz="quarter" idx="5"/>
          </p:nvPr>
        </p:nvSpPr>
        <p:spPr/>
        <p:txBody>
          <a:bodyPr/>
          <a:lstStyle/>
          <a:p>
            <a:fld id="{EB1EBD90-9970-4507-BF27-56A7F7393C9A}" type="slidenum">
              <a:rPr lang="en-US" smtClean="0"/>
              <a:t>2</a:t>
            </a:fld>
            <a:endParaRPr lang="en-US"/>
          </a:p>
        </p:txBody>
      </p:sp>
    </p:spTree>
    <p:extLst>
      <p:ext uri="{BB962C8B-B14F-4D97-AF65-F5344CB8AC3E}">
        <p14:creationId xmlns:p14="http://schemas.microsoft.com/office/powerpoint/2010/main" val="1946273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چهار دسته</a:t>
            </a:r>
            <a:endParaRPr lang="en-US" dirty="0"/>
          </a:p>
        </p:txBody>
      </p:sp>
      <p:sp>
        <p:nvSpPr>
          <p:cNvPr id="4" name="Slide Number Placeholder 3"/>
          <p:cNvSpPr>
            <a:spLocks noGrp="1"/>
          </p:cNvSpPr>
          <p:nvPr>
            <p:ph type="sldNum" sz="quarter" idx="5"/>
          </p:nvPr>
        </p:nvSpPr>
        <p:spPr/>
        <p:txBody>
          <a:bodyPr/>
          <a:lstStyle/>
          <a:p>
            <a:fld id="{EB1EBD90-9970-4507-BF27-56A7F7393C9A}" type="slidenum">
              <a:rPr lang="en-US" smtClean="0"/>
              <a:t>7</a:t>
            </a:fld>
            <a:endParaRPr lang="en-US"/>
          </a:p>
        </p:txBody>
      </p:sp>
    </p:spTree>
    <p:extLst>
      <p:ext uri="{BB962C8B-B14F-4D97-AF65-F5344CB8AC3E}">
        <p14:creationId xmlns:p14="http://schemas.microsoft.com/office/powerpoint/2010/main" val="909153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اصلی ترین بخش کامپیوتر </a:t>
            </a:r>
          </a:p>
          <a:p>
            <a:pPr algn="r" rtl="1"/>
            <a:r>
              <a:rPr lang="fa-IR" dirty="0"/>
              <a:t>واحد پردازش و واحد حافظه روی مادربرد سوار میشن</a:t>
            </a:r>
            <a:endParaRPr lang="en-US" dirty="0"/>
          </a:p>
          <a:p>
            <a:pPr algn="r" rtl="1"/>
            <a:r>
              <a:rPr lang="fa-IR" dirty="0"/>
              <a:t>ورودی ها و خروجی ها از طریق پورت های مادربورد به اون متصل میشن</a:t>
            </a:r>
            <a:endParaRPr lang="en-US" dirty="0"/>
          </a:p>
          <a:p>
            <a:pPr algn="r" rtl="1"/>
            <a:r>
              <a:rPr lang="fa-IR" dirty="0"/>
              <a:t>متصل کردن تمام اجزا به همدیگه</a:t>
            </a:r>
          </a:p>
          <a:p>
            <a:pPr algn="r" rtl="1"/>
            <a:r>
              <a:rPr lang="fa-IR" dirty="0"/>
              <a:t>کنترل سی پی یو و ارتباط اون به بقیه قسمت ها </a:t>
            </a:r>
          </a:p>
          <a:p>
            <a:pPr algn="r" rtl="1"/>
            <a:endParaRPr lang="en-US" dirty="0"/>
          </a:p>
        </p:txBody>
      </p:sp>
      <p:sp>
        <p:nvSpPr>
          <p:cNvPr id="4" name="Slide Number Placeholder 3"/>
          <p:cNvSpPr>
            <a:spLocks noGrp="1"/>
          </p:cNvSpPr>
          <p:nvPr>
            <p:ph type="sldNum" sz="quarter" idx="5"/>
          </p:nvPr>
        </p:nvSpPr>
        <p:spPr/>
        <p:txBody>
          <a:bodyPr/>
          <a:lstStyle/>
          <a:p>
            <a:fld id="{EB1EBD90-9970-4507-BF27-56A7F7393C9A}" type="slidenum">
              <a:rPr lang="en-US" smtClean="0"/>
              <a:t>8</a:t>
            </a:fld>
            <a:endParaRPr lang="en-US"/>
          </a:p>
        </p:txBody>
      </p:sp>
    </p:spTree>
    <p:extLst>
      <p:ext uri="{BB962C8B-B14F-4D97-AF65-F5344CB8AC3E}">
        <p14:creationId xmlns:p14="http://schemas.microsoft.com/office/powerpoint/2010/main" val="4165687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کانکتور ساتا برای اتصال درایو های نوری مثل سی‌دی و هارد </a:t>
            </a:r>
          </a:p>
          <a:p>
            <a:pPr algn="r" rtl="1"/>
            <a:r>
              <a:rPr lang="en-US" dirty="0"/>
              <a:t>M2 </a:t>
            </a:r>
            <a:r>
              <a:rPr lang="fa-IR" dirty="0"/>
              <a:t>محل نصب حافظه جانبی ام تو</a:t>
            </a:r>
          </a:p>
          <a:p>
            <a:pPr algn="r" rtl="1"/>
            <a:endParaRPr lang="en-US" dirty="0"/>
          </a:p>
        </p:txBody>
      </p:sp>
      <p:sp>
        <p:nvSpPr>
          <p:cNvPr id="4" name="Slide Number Placeholder 3"/>
          <p:cNvSpPr>
            <a:spLocks noGrp="1"/>
          </p:cNvSpPr>
          <p:nvPr>
            <p:ph type="sldNum" sz="quarter" idx="5"/>
          </p:nvPr>
        </p:nvSpPr>
        <p:spPr/>
        <p:txBody>
          <a:bodyPr/>
          <a:lstStyle/>
          <a:p>
            <a:fld id="{EB1EBD90-9970-4507-BF27-56A7F7393C9A}" type="slidenum">
              <a:rPr lang="en-US" smtClean="0"/>
              <a:t>10</a:t>
            </a:fld>
            <a:endParaRPr lang="en-US"/>
          </a:p>
        </p:txBody>
      </p:sp>
    </p:spTree>
    <p:extLst>
      <p:ext uri="{BB962C8B-B14F-4D97-AF65-F5344CB8AC3E}">
        <p14:creationId xmlns:p14="http://schemas.microsoft.com/office/powerpoint/2010/main" val="27309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7C196-53E1-FFE4-58A5-CD3229514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6AAFCB-3677-AE2C-2562-D602C65B49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4F7678-DD3E-B210-66DE-7A8595FB596E}"/>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5" name="Footer Placeholder 4">
            <a:extLst>
              <a:ext uri="{FF2B5EF4-FFF2-40B4-BE49-F238E27FC236}">
                <a16:creationId xmlns:a16="http://schemas.microsoft.com/office/drawing/2014/main" id="{93CCF97F-E640-108E-D3C1-A26687C17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9E7A2-E732-A388-359B-8914B7C34CDB}"/>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791021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F369-5620-42E6-E7B1-1ACA64FF6D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6DEE34-0C93-D4C6-5BE5-A6C34FF24F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4E919-EEC8-E35C-5CAF-9A4076F426DC}"/>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5" name="Footer Placeholder 4">
            <a:extLst>
              <a:ext uri="{FF2B5EF4-FFF2-40B4-BE49-F238E27FC236}">
                <a16:creationId xmlns:a16="http://schemas.microsoft.com/office/drawing/2014/main" id="{05D10887-991F-7DB0-F6DC-3E301B7E8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9E6F29-D5F2-A202-957F-7054D554234A}"/>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3451095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8D2742-A684-C20E-0B4F-DF670A7F27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09FA2D-A9A6-C337-649A-2318E91C56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36208-452D-0C02-5CD3-6AEDED5E6396}"/>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5" name="Footer Placeholder 4">
            <a:extLst>
              <a:ext uri="{FF2B5EF4-FFF2-40B4-BE49-F238E27FC236}">
                <a16:creationId xmlns:a16="http://schemas.microsoft.com/office/drawing/2014/main" id="{246DE09A-9360-3EC5-C3C4-256D2CA39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69AFA-AAFE-2F77-CE8B-4426CB16EA46}"/>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204754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1EF3-C3AA-F768-0EBA-32C838129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D6D448-3E86-87E7-B3B2-1CBF2DB607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0B7C4-91BE-889F-3632-6EF6E360317B}"/>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5" name="Footer Placeholder 4">
            <a:extLst>
              <a:ext uri="{FF2B5EF4-FFF2-40B4-BE49-F238E27FC236}">
                <a16:creationId xmlns:a16="http://schemas.microsoft.com/office/drawing/2014/main" id="{6F6321C9-F261-A9C0-E5A9-6EF2267C72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DC361-FCB5-EF72-7FA3-98EF1AAC6B0B}"/>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22393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C7A1-FAB5-C9DF-89AC-91A0403D75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67538-E930-E3E9-5436-D379850E15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133C3E-88CC-1CA0-E246-3EAA970CFE9F}"/>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5" name="Footer Placeholder 4">
            <a:extLst>
              <a:ext uri="{FF2B5EF4-FFF2-40B4-BE49-F238E27FC236}">
                <a16:creationId xmlns:a16="http://schemas.microsoft.com/office/drawing/2014/main" id="{CBA7544D-4B7E-F334-2575-14A4614AC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A67A0-BF63-7029-20BD-1DEF10785D6D}"/>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3926226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C3BC-51E9-6F4F-ABD9-2E6C5486D4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0E019-2745-3FD6-CFEC-8369CF31E1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AB6C16-9728-B493-58B6-32BECE72C9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D1D3F0-9D6C-C76E-65D7-F2F3861DF40D}"/>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6" name="Footer Placeholder 5">
            <a:extLst>
              <a:ext uri="{FF2B5EF4-FFF2-40B4-BE49-F238E27FC236}">
                <a16:creationId xmlns:a16="http://schemas.microsoft.com/office/drawing/2014/main" id="{B16CFCBF-C8FE-5509-52FE-49A2B567F6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F8911-1C8D-5AAE-0E5D-1D59EE5E6335}"/>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107200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41FB-5487-D599-9F75-584A4E4ABF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535A0-9830-87CF-5E7E-3486DCF04E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15277-825B-65D7-1B54-4AFE4BF9E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007895-23F1-5D3C-2D7F-276C7424D2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84231C-EE14-5FC7-8C1A-89B993067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2932E5-B449-96B5-CDCC-7026C5D8C330}"/>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8" name="Footer Placeholder 7">
            <a:extLst>
              <a:ext uri="{FF2B5EF4-FFF2-40B4-BE49-F238E27FC236}">
                <a16:creationId xmlns:a16="http://schemas.microsoft.com/office/drawing/2014/main" id="{8AE51B38-F2C3-0212-6537-3308294703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764227-0F43-9D42-6AD1-4DE524BAE4D9}"/>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1969378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5C22-5087-6DC0-A6BC-EA2078646B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138BB0-EAED-3B67-E9E3-879DAB49152F}"/>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4" name="Footer Placeholder 3">
            <a:extLst>
              <a:ext uri="{FF2B5EF4-FFF2-40B4-BE49-F238E27FC236}">
                <a16:creationId xmlns:a16="http://schemas.microsoft.com/office/drawing/2014/main" id="{80A47487-5C09-E90E-8873-FAF82F9594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CDD931-B71F-A98E-4A2E-91A56039E678}"/>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270263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C1A11B-77DE-E0F7-F30F-10E8F9A50092}"/>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3" name="Footer Placeholder 2">
            <a:extLst>
              <a:ext uri="{FF2B5EF4-FFF2-40B4-BE49-F238E27FC236}">
                <a16:creationId xmlns:a16="http://schemas.microsoft.com/office/drawing/2014/main" id="{0AEF00CE-988C-0645-53B6-8E0DF7D07F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3B491D-4C76-B1DF-0BE6-56504A85B822}"/>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407606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23D4-EF55-FB5F-129D-452381891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2EA04F-0410-8BE1-FD72-BA26C27984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8C0E6-A35A-A703-FD9C-27426B25A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FE4D2-41E6-2BAA-B09A-0FCF398945ED}"/>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6" name="Footer Placeholder 5">
            <a:extLst>
              <a:ext uri="{FF2B5EF4-FFF2-40B4-BE49-F238E27FC236}">
                <a16:creationId xmlns:a16="http://schemas.microsoft.com/office/drawing/2014/main" id="{24CB0AAE-C970-D72C-BDB9-3BC528E3EF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AD55E-7CE9-BDD5-8C0C-99406DA865E1}"/>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1452887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0F99B-B28D-BB74-C3BD-4E96009A1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131CD0-67D3-9C94-4199-57FC5AE06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51DA0B-EAD5-35B1-5BBD-6132879EC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64048C-0327-0C83-1DF4-332E22CA7D22}"/>
              </a:ext>
            </a:extLst>
          </p:cNvPr>
          <p:cNvSpPr>
            <a:spLocks noGrp="1"/>
          </p:cNvSpPr>
          <p:nvPr>
            <p:ph type="dt" sz="half" idx="10"/>
          </p:nvPr>
        </p:nvSpPr>
        <p:spPr/>
        <p:txBody>
          <a:bodyPr/>
          <a:lstStyle/>
          <a:p>
            <a:fld id="{2173744E-B45B-4B22-8D4F-E765D2FA0673}" type="datetimeFigureOut">
              <a:rPr lang="en-US" smtClean="0"/>
              <a:t>10/17/2023</a:t>
            </a:fld>
            <a:endParaRPr lang="en-US"/>
          </a:p>
        </p:txBody>
      </p:sp>
      <p:sp>
        <p:nvSpPr>
          <p:cNvPr id="6" name="Footer Placeholder 5">
            <a:extLst>
              <a:ext uri="{FF2B5EF4-FFF2-40B4-BE49-F238E27FC236}">
                <a16:creationId xmlns:a16="http://schemas.microsoft.com/office/drawing/2014/main" id="{645FF376-9805-0295-D073-03C995C73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C3722-48F1-5616-D3DE-FFAA90F75F9B}"/>
              </a:ext>
            </a:extLst>
          </p:cNvPr>
          <p:cNvSpPr>
            <a:spLocks noGrp="1"/>
          </p:cNvSpPr>
          <p:nvPr>
            <p:ph type="sldNum" sz="quarter" idx="12"/>
          </p:nvPr>
        </p:nvSpPr>
        <p:spPr/>
        <p:txBody>
          <a:bodyPr/>
          <a:lstStyle/>
          <a:p>
            <a:fld id="{D100A1CB-F5F0-4995-94B5-2ECA2F2360C0}" type="slidenum">
              <a:rPr lang="en-US" smtClean="0"/>
              <a:t>‹#›</a:t>
            </a:fld>
            <a:endParaRPr lang="en-US"/>
          </a:p>
        </p:txBody>
      </p:sp>
    </p:spTree>
    <p:extLst>
      <p:ext uri="{BB962C8B-B14F-4D97-AF65-F5344CB8AC3E}">
        <p14:creationId xmlns:p14="http://schemas.microsoft.com/office/powerpoint/2010/main" val="167937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E3A8D7-FA38-8838-A85B-87D9027BCB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174270-CD71-7A2B-2D21-F55CF4D509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C2457-249F-D91B-5444-54419B034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3744E-B45B-4B22-8D4F-E765D2FA0673}" type="datetimeFigureOut">
              <a:rPr lang="en-US" smtClean="0"/>
              <a:t>10/17/2023</a:t>
            </a:fld>
            <a:endParaRPr lang="en-US"/>
          </a:p>
        </p:txBody>
      </p:sp>
      <p:sp>
        <p:nvSpPr>
          <p:cNvPr id="5" name="Footer Placeholder 4">
            <a:extLst>
              <a:ext uri="{FF2B5EF4-FFF2-40B4-BE49-F238E27FC236}">
                <a16:creationId xmlns:a16="http://schemas.microsoft.com/office/drawing/2014/main" id="{C02229B3-1708-5707-1679-EABDF6EC9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171828-A56D-05C1-C3C8-F52A6392CD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0A1CB-F5F0-4995-94B5-2ECA2F2360C0}" type="slidenum">
              <a:rPr lang="en-US" smtClean="0"/>
              <a:t>‹#›</a:t>
            </a:fld>
            <a:endParaRPr lang="en-US"/>
          </a:p>
        </p:txBody>
      </p:sp>
    </p:spTree>
    <p:extLst>
      <p:ext uri="{BB962C8B-B14F-4D97-AF65-F5344CB8AC3E}">
        <p14:creationId xmlns:p14="http://schemas.microsoft.com/office/powerpoint/2010/main" val="3194725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F752C2-96CA-4FBE-B10B-3DB99F6637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752"/>
            <a:ext cx="12191999" cy="7692475"/>
          </a:xfrm>
        </p:spPr>
      </p:pic>
    </p:spTree>
    <p:extLst>
      <p:ext uri="{BB962C8B-B14F-4D97-AF65-F5344CB8AC3E}">
        <p14:creationId xmlns:p14="http://schemas.microsoft.com/office/powerpoint/2010/main" val="890919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600C1856-EC92-42B1-BD7F-CECD55A9B1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7546" y="70715"/>
            <a:ext cx="7552592" cy="6667412"/>
          </a:xfr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6AF8A5C7-3ADA-48C9-888E-A977FA0CD3C1}"/>
                  </a:ext>
                </a:extLst>
              </p14:cNvPr>
              <p14:cNvContentPartPr/>
              <p14:nvPr/>
            </p14:nvContentPartPr>
            <p14:xfrm>
              <a:off x="235080" y="108000"/>
              <a:ext cx="360" cy="360"/>
            </p14:xfrm>
          </p:contentPart>
        </mc:Choice>
        <mc:Fallback xmlns="">
          <p:pic>
            <p:nvPicPr>
              <p:cNvPr id="17" name="Ink 16">
                <a:extLst>
                  <a:ext uri="{FF2B5EF4-FFF2-40B4-BE49-F238E27FC236}">
                    <a16:creationId xmlns:a16="http://schemas.microsoft.com/office/drawing/2014/main" id="{6AF8A5C7-3ADA-48C9-888E-A977FA0CD3C1}"/>
                  </a:ext>
                </a:extLst>
              </p:cNvPr>
              <p:cNvPicPr/>
              <p:nvPr/>
            </p:nvPicPr>
            <p:blipFill>
              <a:blip r:embed="rId5"/>
              <a:stretch>
                <a:fillRect/>
              </a:stretch>
            </p:blipFill>
            <p:spPr>
              <a:xfrm>
                <a:off x="225720" y="98640"/>
                <a:ext cx="19080" cy="19080"/>
              </a:xfrm>
              <a:prstGeom prst="rect">
                <a:avLst/>
              </a:prstGeom>
            </p:spPr>
          </p:pic>
        </mc:Fallback>
      </mc:AlternateContent>
    </p:spTree>
    <p:extLst>
      <p:ext uri="{BB962C8B-B14F-4D97-AF65-F5344CB8AC3E}">
        <p14:creationId xmlns:p14="http://schemas.microsoft.com/office/powerpoint/2010/main" val="3349260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F5918B-2358-A915-8C81-ABE4B8356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84774"/>
            <a:ext cx="10515600" cy="3787463"/>
          </a:xfrm>
        </p:spPr>
      </p:pic>
    </p:spTree>
    <p:extLst>
      <p:ext uri="{BB962C8B-B14F-4D97-AF65-F5344CB8AC3E}">
        <p14:creationId xmlns:p14="http://schemas.microsoft.com/office/powerpoint/2010/main" val="313925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4A39B5F-542A-A8CC-4FE7-2358999D2F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48" y="0"/>
            <a:ext cx="12236247" cy="6858000"/>
          </a:xfrm>
        </p:spPr>
      </p:pic>
    </p:spTree>
    <p:extLst>
      <p:ext uri="{BB962C8B-B14F-4D97-AF65-F5344CB8AC3E}">
        <p14:creationId xmlns:p14="http://schemas.microsoft.com/office/powerpoint/2010/main" val="1546163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FFEDE8-FE69-22B3-6021-D416287469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2237" y="-351656"/>
            <a:ext cx="13381218" cy="8050313"/>
          </a:xfrm>
        </p:spPr>
      </p:pic>
      <p:sp>
        <p:nvSpPr>
          <p:cNvPr id="2" name="Title 1">
            <a:extLst>
              <a:ext uri="{FF2B5EF4-FFF2-40B4-BE49-F238E27FC236}">
                <a16:creationId xmlns:a16="http://schemas.microsoft.com/office/drawing/2014/main" id="{592EDB05-4C2F-968A-5B17-34E41BFB1E22}"/>
              </a:ext>
            </a:extLst>
          </p:cNvPr>
          <p:cNvSpPr>
            <a:spLocks noGrp="1"/>
          </p:cNvSpPr>
          <p:nvPr>
            <p:ph type="title"/>
          </p:nvPr>
        </p:nvSpPr>
        <p:spPr>
          <a:xfrm>
            <a:off x="444910" y="1580536"/>
            <a:ext cx="3370006" cy="3696928"/>
          </a:xfrm>
        </p:spPr>
        <p:txBody>
          <a:bodyPr>
            <a:normAutofit/>
          </a:bodyPr>
          <a:lstStyle/>
          <a:p>
            <a:r>
              <a:rPr lang="en-US" sz="5400" b="1" dirty="0">
                <a:solidFill>
                  <a:schemeClr val="bg1"/>
                </a:solidFill>
              </a:rPr>
              <a:t>Central</a:t>
            </a:r>
            <a:br>
              <a:rPr lang="en-US" sz="5400" b="1" dirty="0">
                <a:solidFill>
                  <a:schemeClr val="bg1"/>
                </a:solidFill>
              </a:rPr>
            </a:br>
            <a:r>
              <a:rPr lang="en-US" sz="5400" b="1" dirty="0">
                <a:solidFill>
                  <a:schemeClr val="bg1"/>
                </a:solidFill>
              </a:rPr>
              <a:t>Processing</a:t>
            </a:r>
            <a:br>
              <a:rPr lang="en-US" sz="5400" b="1" dirty="0">
                <a:solidFill>
                  <a:schemeClr val="bg1"/>
                </a:solidFill>
              </a:rPr>
            </a:br>
            <a:r>
              <a:rPr lang="en-US" sz="5400" b="1" dirty="0">
                <a:solidFill>
                  <a:schemeClr val="bg1"/>
                </a:solidFill>
              </a:rPr>
              <a:t>Unit</a:t>
            </a:r>
            <a:br>
              <a:rPr lang="en-US" sz="5400" b="1" dirty="0">
                <a:solidFill>
                  <a:schemeClr val="bg1"/>
                </a:solidFill>
              </a:rPr>
            </a:br>
            <a:endParaRPr lang="en-US" sz="5400" b="1" dirty="0">
              <a:solidFill>
                <a:schemeClr val="bg1"/>
              </a:solidFill>
            </a:endParaRPr>
          </a:p>
        </p:txBody>
      </p:sp>
    </p:spTree>
    <p:extLst>
      <p:ext uri="{BB962C8B-B14F-4D97-AF65-F5344CB8AC3E}">
        <p14:creationId xmlns:p14="http://schemas.microsoft.com/office/powerpoint/2010/main" val="149075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6B7A-352C-41FE-B858-90A7E0BB0B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2B1CE2C-7682-43EB-A785-66AFD59CE7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61690"/>
            <a:ext cx="12192000" cy="6924653"/>
          </a:xfrm>
        </p:spPr>
      </p:pic>
    </p:spTree>
    <p:extLst>
      <p:ext uri="{BB962C8B-B14F-4D97-AF65-F5344CB8AC3E}">
        <p14:creationId xmlns:p14="http://schemas.microsoft.com/office/powerpoint/2010/main" val="3742859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F47A-6C28-4BF4-ACEF-C9896AC1AE0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94BD56C-53AE-4EF4-8ABC-D715DC3DCE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23189102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2124-6372-4189-848F-D4FDB3189578}"/>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4D480B44-AE2C-4375-8D54-F4FFF831C5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733352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6858-010F-4AD0-98C5-15C6EE802A6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83884D6-C93B-4524-961A-0BB134BEB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8542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D8693E-0189-4DCA-B5BA-09A8A1255B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9569" y="-34730"/>
            <a:ext cx="10339753" cy="6896185"/>
          </a:xfrm>
        </p:spPr>
      </p:pic>
    </p:spTree>
    <p:extLst>
      <p:ext uri="{BB962C8B-B14F-4D97-AF65-F5344CB8AC3E}">
        <p14:creationId xmlns:p14="http://schemas.microsoft.com/office/powerpoint/2010/main" val="17456392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ADE7-8730-422B-8BE3-726BA43A486D}"/>
              </a:ext>
            </a:extLst>
          </p:cNvPr>
          <p:cNvSpPr>
            <a:spLocks noGrp="1"/>
          </p:cNvSpPr>
          <p:nvPr>
            <p:ph type="title"/>
          </p:nvPr>
        </p:nvSpPr>
        <p:spPr/>
        <p:txBody>
          <a:bodyPr/>
          <a:lstStyle/>
          <a:p>
            <a:endParaRPr lang="en-US"/>
          </a:p>
        </p:txBody>
      </p:sp>
      <p:pic>
        <p:nvPicPr>
          <p:cNvPr id="12" name="Content Placeholder 11">
            <a:extLst>
              <a:ext uri="{FF2B5EF4-FFF2-40B4-BE49-F238E27FC236}">
                <a16:creationId xmlns:a16="http://schemas.microsoft.com/office/drawing/2014/main" id="{F293DC45-850D-4A67-91EA-1E62FEC174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349" y="0"/>
            <a:ext cx="12174416" cy="6848109"/>
          </a:xfrm>
        </p:spPr>
      </p:pic>
      <p:sp>
        <p:nvSpPr>
          <p:cNvPr id="6" name="TextBox 5">
            <a:extLst>
              <a:ext uri="{FF2B5EF4-FFF2-40B4-BE49-F238E27FC236}">
                <a16:creationId xmlns:a16="http://schemas.microsoft.com/office/drawing/2014/main" id="{EAA347FD-3FB1-4C99-9EDE-4DE966B16C37}"/>
              </a:ext>
            </a:extLst>
          </p:cNvPr>
          <p:cNvSpPr txBox="1"/>
          <p:nvPr/>
        </p:nvSpPr>
        <p:spPr>
          <a:xfrm>
            <a:off x="79131" y="4386946"/>
            <a:ext cx="3912577" cy="2308324"/>
          </a:xfrm>
          <a:prstGeom prst="rect">
            <a:avLst/>
          </a:prstGeom>
          <a:noFill/>
        </p:spPr>
        <p:txBody>
          <a:bodyPr wrap="square" rtlCol="0">
            <a:spAutoFit/>
          </a:bodyPr>
          <a:lstStyle/>
          <a:p>
            <a:pPr algn="r" rtl="1"/>
            <a:r>
              <a:rPr lang="fa-IR" dirty="0">
                <a:latin typeface="Microsoft JhengHei UI" panose="020B0604030504040204" pitchFamily="34" charset="-120"/>
                <a:ea typeface="Microsoft JhengHei UI" panose="020B0604030504040204" pitchFamily="34" charset="-120"/>
                <a:cs typeface="B Yekan" panose="00000400000000000000" pitchFamily="2" charset="-78"/>
              </a:rPr>
              <a:t>شامل دستگاههایی است که وظیفه ورود </a:t>
            </a:r>
            <a:r>
              <a:rPr lang="fa-IR" dirty="0">
                <a:solidFill>
                  <a:srgbClr val="FF0000"/>
                </a:solidFill>
                <a:latin typeface="Microsoft JhengHei UI" panose="020B0604030504040204" pitchFamily="34" charset="-120"/>
                <a:ea typeface="Microsoft JhengHei UI" panose="020B0604030504040204" pitchFamily="34" charset="-120"/>
                <a:cs typeface="B Yekan" panose="00000400000000000000" pitchFamily="2" charset="-78"/>
              </a:rPr>
              <a:t>داده‌</a:t>
            </a:r>
            <a:r>
              <a:rPr lang="fa-IR" dirty="0">
                <a:latin typeface="Microsoft JhengHei UI" panose="020B0604030504040204" pitchFamily="34" charset="-120"/>
                <a:ea typeface="Microsoft JhengHei UI" panose="020B0604030504040204" pitchFamily="34" charset="-120"/>
                <a:cs typeface="B Yekan" panose="00000400000000000000" pitchFamily="2" charset="-78"/>
              </a:rPr>
              <a:t>ها به کامپیوتر را بر عهده دارند، در واقع داده ها از طریق واحد ورودی وارد حافظه اصلی میشوند این داده ها ممکن است برای پردازش به واحد پردازش مرکزی بروند یا برای پردازش های آتی در حافظه جانبی ذخیره شوند. مثال ورودی : کیبرد موس ، اسکنر و.....</a:t>
            </a:r>
          </a:p>
        </p:txBody>
      </p:sp>
      <p:sp>
        <p:nvSpPr>
          <p:cNvPr id="7" name="TextBox 6">
            <a:extLst>
              <a:ext uri="{FF2B5EF4-FFF2-40B4-BE49-F238E27FC236}">
                <a16:creationId xmlns:a16="http://schemas.microsoft.com/office/drawing/2014/main" id="{9E70D841-AC62-432A-BA05-654C580335B2}"/>
              </a:ext>
            </a:extLst>
          </p:cNvPr>
          <p:cNvSpPr txBox="1"/>
          <p:nvPr/>
        </p:nvSpPr>
        <p:spPr>
          <a:xfrm>
            <a:off x="7130561" y="4593634"/>
            <a:ext cx="4607169" cy="1631216"/>
          </a:xfrm>
          <a:prstGeom prst="rect">
            <a:avLst/>
          </a:prstGeom>
          <a:noFill/>
        </p:spPr>
        <p:txBody>
          <a:bodyPr wrap="square" rtlCol="0">
            <a:spAutoFit/>
          </a:bodyPr>
          <a:lstStyle/>
          <a:p>
            <a:pPr algn="r" rtl="1"/>
            <a:r>
              <a:rPr lang="fa-IR" sz="2000" dirty="0">
                <a:cs typeface="B Yekan" panose="00000400000000000000" pitchFamily="2" charset="-78"/>
              </a:rPr>
              <a:t>شامل دستگاه هایی است که وظیفه نمایش </a:t>
            </a:r>
            <a:r>
              <a:rPr lang="fa-IR" sz="2000" dirty="0">
                <a:solidFill>
                  <a:srgbClr val="FF0000"/>
                </a:solidFill>
                <a:cs typeface="B Yekan" panose="00000400000000000000" pitchFamily="2" charset="-78"/>
              </a:rPr>
              <a:t>اطلاعات</a:t>
            </a:r>
            <a:r>
              <a:rPr lang="fa-IR" sz="2000" dirty="0">
                <a:cs typeface="B Yekan" panose="00000400000000000000" pitchFamily="2" charset="-78"/>
              </a:rPr>
              <a:t> </a:t>
            </a:r>
            <a:r>
              <a:rPr lang="en-US" sz="2000" dirty="0">
                <a:cs typeface="B Yekan" panose="00000400000000000000" pitchFamily="2" charset="-78"/>
              </a:rPr>
              <a:t>)</a:t>
            </a:r>
            <a:r>
              <a:rPr lang="fa-IR" sz="2000" dirty="0">
                <a:cs typeface="B Yekan" panose="00000400000000000000" pitchFamily="2" charset="-78"/>
              </a:rPr>
              <a:t>داده های پردازش شده</a:t>
            </a:r>
            <a:r>
              <a:rPr lang="en-US" sz="2000" dirty="0">
                <a:cs typeface="B Yekan" panose="00000400000000000000" pitchFamily="2" charset="-78"/>
              </a:rPr>
              <a:t>(</a:t>
            </a:r>
            <a:r>
              <a:rPr lang="fa-IR" sz="2000" dirty="0">
                <a:cs typeface="B Yekan" panose="00000400000000000000" pitchFamily="2" charset="-78"/>
              </a:rPr>
              <a:t> را برعهده دارند این اطلاعات می توانند به</a:t>
            </a:r>
            <a:r>
              <a:rPr lang="en-US" sz="2000" dirty="0">
                <a:cs typeface="B Yekan" panose="00000400000000000000" pitchFamily="2" charset="-78"/>
              </a:rPr>
              <a:t> </a:t>
            </a:r>
            <a:r>
              <a:rPr lang="fa-IR" sz="2000" dirty="0">
                <a:cs typeface="B Yekan" panose="00000400000000000000" pitchFamily="2" charset="-78"/>
              </a:rPr>
              <a:t>حالت تصویری، صوتی و.... </a:t>
            </a:r>
          </a:p>
          <a:p>
            <a:pPr algn="r" rtl="1"/>
            <a:r>
              <a:rPr lang="fa-IR" sz="2000" dirty="0">
                <a:cs typeface="B Yekan" panose="00000400000000000000" pitchFamily="2" charset="-78"/>
              </a:rPr>
              <a:t>مثال خروجی : مانیتور، اسپیکر ، پرینتر و ...</a:t>
            </a:r>
            <a:endParaRPr lang="en-US" sz="2000" dirty="0">
              <a:cs typeface="B Yekan" panose="00000400000000000000" pitchFamily="2" charset="-78"/>
            </a:endParaRPr>
          </a:p>
        </p:txBody>
      </p:sp>
    </p:spTree>
    <p:extLst>
      <p:ext uri="{BB962C8B-B14F-4D97-AF65-F5344CB8AC3E}">
        <p14:creationId xmlns:p14="http://schemas.microsoft.com/office/powerpoint/2010/main" val="908501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2" dur="500"/>
                                        <p:tgtEl>
                                          <p:spTgt spid="7">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3871-2F96-4F18-A93E-199D51A8D783}"/>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0CDF57F0-D459-4F37-87BC-A3D82710F6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2487" y="1825625"/>
            <a:ext cx="2547026" cy="4351338"/>
          </a:xfrm>
        </p:spPr>
      </p:pic>
      <p:pic>
        <p:nvPicPr>
          <p:cNvPr id="7" name="Picture 6">
            <a:extLst>
              <a:ext uri="{FF2B5EF4-FFF2-40B4-BE49-F238E27FC236}">
                <a16:creationId xmlns:a16="http://schemas.microsoft.com/office/drawing/2014/main" id="{1F0E84C4-3460-40CC-81A9-363E3FAAD95C}"/>
              </a:ext>
            </a:extLst>
          </p:cNvPr>
          <p:cNvPicPr>
            <a:picLocks noChangeAspect="1"/>
          </p:cNvPicPr>
          <p:nvPr/>
        </p:nvPicPr>
        <p:blipFill>
          <a:blip r:embed="rId4"/>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91589B5D-B4BE-4802-9BFF-98BEBE645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620" y="0"/>
            <a:ext cx="4014284" cy="6858000"/>
          </a:xfrm>
          <a:prstGeom prst="rect">
            <a:avLst/>
          </a:prstGeom>
        </p:spPr>
      </p:pic>
      <p:pic>
        <p:nvPicPr>
          <p:cNvPr id="13" name="Picture 12">
            <a:extLst>
              <a:ext uri="{FF2B5EF4-FFF2-40B4-BE49-F238E27FC236}">
                <a16:creationId xmlns:a16="http://schemas.microsoft.com/office/drawing/2014/main" id="{C81BA7CC-0A97-4C10-8C62-4FCC203C4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019550" cy="6858000"/>
          </a:xfrm>
          <a:prstGeom prst="rect">
            <a:avLst/>
          </a:prstGeom>
        </p:spPr>
      </p:pic>
    </p:spTree>
    <p:extLst>
      <p:ext uri="{BB962C8B-B14F-4D97-AF65-F5344CB8AC3E}">
        <p14:creationId xmlns:p14="http://schemas.microsoft.com/office/powerpoint/2010/main" val="281788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44F0-AA9A-4CD6-AAC8-2609CE42BDF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0A45809-FB0B-406B-B28A-A552EA3EB7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529230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190</Words>
  <Application>Microsoft Office PowerPoint</Application>
  <PresentationFormat>Widescreen</PresentationFormat>
  <Paragraphs>17</Paragraphs>
  <Slides>13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Microsoft JhengHei UI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Central Processing Unit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Poudineh</dc:creator>
  <cp:lastModifiedBy>Reza Poudineh</cp:lastModifiedBy>
  <cp:revision>2</cp:revision>
  <dcterms:created xsi:type="dcterms:W3CDTF">2023-10-17T03:52:49Z</dcterms:created>
  <dcterms:modified xsi:type="dcterms:W3CDTF">2023-10-17T11:31:50Z</dcterms:modified>
</cp:coreProperties>
</file>